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362" r:id="rId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BF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yurgyík Anna" userId="9fdcd943-a1bd-4a93-a202-05095b3815bd" providerId="ADAL" clId="{B0835280-CE4D-4327-BD67-535C89F8687B}"/>
    <pc:docChg chg="modSld">
      <pc:chgData name="Gyurgyík Anna" userId="9fdcd943-a1bd-4a93-a202-05095b3815bd" providerId="ADAL" clId="{B0835280-CE4D-4327-BD67-535C89F8687B}" dt="2026-07-27T13:20:04.295" v="3" actId="20577"/>
      <pc:docMkLst>
        <pc:docMk/>
      </pc:docMkLst>
      <pc:sldChg chg="modSp mod">
        <pc:chgData name="Gyurgyík Anna" userId="9fdcd943-a1bd-4a93-a202-05095b3815bd" providerId="ADAL" clId="{B0835280-CE4D-4327-BD67-535C89F8687B}" dt="2026-07-27T13:20:04.295" v="3" actId="20577"/>
        <pc:sldMkLst>
          <pc:docMk/>
          <pc:sldMk cId="2679072721" sldId="362"/>
        </pc:sldMkLst>
        <pc:spChg chg="mod">
          <ac:chgData name="Gyurgyík Anna" userId="9fdcd943-a1bd-4a93-a202-05095b3815bd" providerId="ADAL" clId="{B0835280-CE4D-4327-BD67-535C89F8687B}" dt="2026-07-27T13:20:04.295" v="3" actId="20577"/>
          <ac:spMkLst>
            <pc:docMk/>
            <pc:sldMk cId="2679072721" sldId="362"/>
            <ac:spMk id="7" creationId="{61D25860-458F-492C-AC8E-568786191F9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FC00A-FB00-4806-959C-3ECCDDE9716B}" type="datetimeFigureOut">
              <a:rPr lang="hu-HU" smtClean="0"/>
              <a:t>2026. 07. 27.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7418C-DE81-48B7-8A9B-441446DC30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27782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EC6617-1151-6D4D-8101-4DCBFBB6FF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73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241DD6-91E1-4330-8878-ECA994B75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A9B90E0-582A-4303-9E05-CFCEB4D839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E98A3D4-B3FF-4110-AF4C-F25D2BA71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41E5B-0650-4240-98B3-E13F6A7C3EF3}" type="datetimeFigureOut">
              <a:rPr lang="hu-HU" smtClean="0"/>
              <a:t>2026. 07. 27.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6FC07CC-286F-48E0-9B95-BCAC317FF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E94F94F-0AB1-4234-AB27-13054C8A8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63A03-BB88-4106-A992-FA8E00206D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0858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B3E3A29-56FB-424C-ABF5-2DFA5235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99E9BC8-273B-4A03-87E7-74C3737B6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4D3FFB3-E248-42EA-9C09-4D4319839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41E5B-0650-4240-98B3-E13F6A7C3EF3}" type="datetimeFigureOut">
              <a:rPr lang="hu-HU" smtClean="0"/>
              <a:t>2026. 07. 27.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B911F3E-D316-49ED-ACE5-EE1FE3E8C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0CCCEEF-ECDB-4E1D-8066-B77BA88B1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63A03-BB88-4106-A992-FA8E00206D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4703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D1A8249-98BD-4A3C-B01C-9E2231668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745684F-4841-4845-8DEE-9734DE27D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B1F1F31-8C9B-41E2-8C62-1E4608751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41E5B-0650-4240-98B3-E13F6A7C3EF3}" type="datetimeFigureOut">
              <a:rPr lang="hu-HU" smtClean="0"/>
              <a:t>2026. 07. 27.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603B35A-DF53-44D0-8C16-EF3827E18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CA4A9E9-B4E4-4743-B24F-D5D17FAA7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63A03-BB88-4106-A992-FA8E00206D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6552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0E3234-0839-4B89-BD44-BD41C2EB2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DFA367-E9AF-48CA-8E36-312BAA9D6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5A7EB0B-04CD-45CF-A2C8-6B0681911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865186F-A799-4AB0-B3B8-97E7648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41E5B-0650-4240-98B3-E13F6A7C3EF3}" type="datetimeFigureOut">
              <a:rPr lang="hu-HU" smtClean="0"/>
              <a:t>2026. 07. 27.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2F1A758-6663-42D3-A77C-E3971F4A9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E54A260-62C6-470C-81B4-BE3602AA7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63A03-BB88-4106-A992-FA8E00206D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8920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B89FB34-D29C-4381-BDAE-E210296AB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820203A-BACD-4748-B11A-CB3EC8F9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82BBA03-98D4-4B96-8BD5-CB9348112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D1BFB39-4ED2-4C85-9DF4-D9677E3B9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1E3D46D-F67F-44F0-B137-FD8E3B5B53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22598873-B750-4B81-BC39-D0633BF49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41E5B-0650-4240-98B3-E13F6A7C3EF3}" type="datetimeFigureOut">
              <a:rPr lang="hu-HU" smtClean="0"/>
              <a:t>2026. 07. 27.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67EC84F-9C17-4916-AB8E-CCC926CFE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8D2E93C6-A809-4E75-8240-9BEF1DA72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63A03-BB88-4106-A992-FA8E00206D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9493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27344F-6102-4AF0-B26A-C1D079161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4510AAD-BD3C-4E1B-ADEB-93C3D7DEB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41E5B-0650-4240-98B3-E13F6A7C3EF3}" type="datetimeFigureOut">
              <a:rPr lang="hu-HU" smtClean="0"/>
              <a:t>2026. 07. 27.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3489E2B-7C73-4100-B850-2BEA1B2EE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BDC3E3A-5B16-40BB-B956-F6D90BBE8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63A03-BB88-4106-A992-FA8E00206D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7380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395B8D9F-D1F9-41F6-8EF2-FC080443F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41E5B-0650-4240-98B3-E13F6A7C3EF3}" type="datetimeFigureOut">
              <a:rPr lang="hu-HU" smtClean="0"/>
              <a:t>2026. 07. 27.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0998A977-3C36-4272-92E0-4B8927FE8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6D285C2-FACE-4044-9149-E154B7918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63A03-BB88-4106-A992-FA8E00206D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5923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B465D5-4F06-430E-BCA4-EEDD00197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2E37C9E-9B16-43CE-A489-350DC15D4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8B9F3E9-7C8D-443E-837B-20B42BC17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75D350D-CC1A-48E1-BB3F-9B081716E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41E5B-0650-4240-98B3-E13F6A7C3EF3}" type="datetimeFigureOut">
              <a:rPr lang="hu-HU" smtClean="0"/>
              <a:t>2026. 07. 27.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B505F4D-B2E0-4FC8-AABC-5103A3DF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F2D560E-097A-42A7-9C67-D2CA48C9C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63A03-BB88-4106-A992-FA8E00206D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69573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B39B39-DEA2-41CB-A2AF-AD11AE516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F1DBB69E-C80E-4745-AF2C-E2F6F4E2E3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A4D1A4F-9F0D-4E52-84A7-E9CF3D3B0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ED3836D-69D5-453C-BAC7-561DE2D79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41E5B-0650-4240-98B3-E13F6A7C3EF3}" type="datetimeFigureOut">
              <a:rPr lang="hu-HU" smtClean="0"/>
              <a:t>2026. 07. 27.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3A5377E-7327-4457-8156-2BEB764F6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357E366-691C-41D2-8503-B7A26EA3D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63A03-BB88-4106-A992-FA8E00206D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2109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118047-CFE5-4279-9893-55AD559DD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F1B9E78-0769-4A74-AD0A-A32DD6F4AF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A5F6279-6DD2-46AC-9B27-6B629D688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41E5B-0650-4240-98B3-E13F6A7C3EF3}" type="datetimeFigureOut">
              <a:rPr lang="hu-HU" smtClean="0"/>
              <a:t>2026. 07. 27.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B0C93C5-6699-4A4E-ADAD-A02D23BF4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12A43E2-6D97-44D0-9C63-CF9EAA0AD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63A03-BB88-4106-A992-FA8E00206D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9340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801A50A4-8646-4078-B29C-FE9045AE64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E78A64F-73FA-40E5-B0A9-BDF0DDD0E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C53BA7D-6564-47E7-AE46-882898F56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41E5B-0650-4240-98B3-E13F6A7C3EF3}" type="datetimeFigureOut">
              <a:rPr lang="hu-HU" smtClean="0"/>
              <a:t>2026. 07. 27.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6659AAD-04E4-486D-BC23-C031F43A7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50F9909-700B-4385-A6D2-95BF6AB77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63A03-BB88-4106-A992-FA8E00206D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931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94D60E58-84AA-4BB7-8906-42D334E4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EC72043-5073-4E4A-AF5E-79BAAD8ED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D8C3C99-AF69-48C4-BCF3-C75A4DB9D7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41E5B-0650-4240-98B3-E13F6A7C3EF3}" type="datetimeFigureOut">
              <a:rPr lang="hu-HU" smtClean="0"/>
              <a:t>2026. 07. 27.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96E6BF2-AFB5-4A6B-8C1E-B912994760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4E80E07-3990-4FEF-8012-CD105AF741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63A03-BB88-4106-A992-FA8E00206D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691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>
            <a:extLst>
              <a:ext uri="{FF2B5EF4-FFF2-40B4-BE49-F238E27FC236}">
                <a16:creationId xmlns:a16="http://schemas.microsoft.com/office/drawing/2014/main" id="{61D25860-458F-492C-AC8E-568786191F9A}"/>
              </a:ext>
            </a:extLst>
          </p:cNvPr>
          <p:cNvSpPr/>
          <p:nvPr/>
        </p:nvSpPr>
        <p:spPr>
          <a:xfrm>
            <a:off x="1150256" y="1694602"/>
            <a:ext cx="9891487" cy="3867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FFC00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Pályázz és nyerj! Legyél Te a nyertes és vegyél részt</a:t>
            </a:r>
          </a:p>
          <a:p>
            <a:pPr algn="ctr"/>
            <a:r>
              <a:rPr lang="hu-HU" sz="2667" b="1" dirty="0">
                <a:solidFill>
                  <a:srgbClr val="009BBA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„A jövő vezetői” programban!</a:t>
            </a:r>
          </a:p>
          <a:p>
            <a:pPr algn="ctr"/>
            <a:endParaRPr lang="hu-HU" sz="24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2400" dirty="0">
                <a:latin typeface="Aptos" panose="020B0004020202020204" pitchFamily="34" charset="0"/>
                <a:cs typeface="Arial" panose="020B0604020202020204" pitchFamily="34" charset="0"/>
              </a:rPr>
              <a:t>8 szakmai nap a fenntarthatóságról </a:t>
            </a:r>
            <a:r>
              <a:rPr lang="hu-HU" sz="2400">
                <a:latin typeface="Aptos" panose="020B0004020202020204" pitchFamily="34" charset="0"/>
                <a:cs typeface="Arial" panose="020B0604020202020204" pitchFamily="34" charset="0"/>
              </a:rPr>
              <a:t>a 2027-es </a:t>
            </a:r>
            <a:r>
              <a:rPr lang="hu-HU" sz="2400" dirty="0">
                <a:latin typeface="Aptos" panose="020B0004020202020204" pitchFamily="34" charset="0"/>
                <a:cs typeface="Arial" panose="020B0604020202020204" pitchFamily="34" charset="0"/>
              </a:rPr>
              <a:t>évben,</a:t>
            </a:r>
          </a:p>
          <a:p>
            <a:pPr algn="ctr"/>
            <a:r>
              <a:rPr lang="hu-HU" sz="2400" dirty="0">
                <a:latin typeface="Aptos" panose="020B0004020202020204" pitchFamily="34" charset="0"/>
                <a:cs typeface="Arial" panose="020B0604020202020204" pitchFamily="34" charset="0"/>
              </a:rPr>
              <a:t>előadások, workshopok, CEO-interjúk, </a:t>
            </a:r>
            <a:r>
              <a:rPr lang="hu-HU" sz="2400" dirty="0" err="1">
                <a:latin typeface="Aptos" panose="020B0004020202020204" pitchFamily="34" charset="0"/>
                <a:cs typeface="Arial" panose="020B0604020202020204" pitchFamily="34" charset="0"/>
              </a:rPr>
              <a:t>networking</a:t>
            </a:r>
            <a:r>
              <a:rPr lang="hu-HU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br>
              <a:rPr lang="hu-HU" sz="2400" dirty="0">
                <a:latin typeface="Aptos" panose="020B0004020202020204" pitchFamily="34" charset="0"/>
                <a:cs typeface="Arial" panose="020B0604020202020204" pitchFamily="34" charset="0"/>
              </a:rPr>
            </a:br>
            <a:endParaRPr lang="hu-HU" sz="2400" b="1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2133" b="1" dirty="0">
                <a:latin typeface="Aptos" panose="020B0004020202020204" pitchFamily="34" charset="0"/>
                <a:cs typeface="Arial" panose="020B0604020202020204" pitchFamily="34" charset="0"/>
              </a:rPr>
              <a:t>Részletek és részvételi feltételek:</a:t>
            </a:r>
          </a:p>
          <a:p>
            <a:pPr algn="ctr"/>
            <a:r>
              <a:rPr lang="hu-HU" sz="2133" b="1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hu-HU" sz="2400" b="1" dirty="0">
                <a:solidFill>
                  <a:srgbClr val="0070C0"/>
                </a:solidFill>
                <a:latin typeface="Aptos" panose="020B0004020202020204" pitchFamily="34" charset="0"/>
              </a:rPr>
              <a:t>https://bcsdh.hu/szakmai-programok/a-jovo-vezetoi-program/osztondij/</a:t>
            </a:r>
          </a:p>
        </p:txBody>
      </p:sp>
      <p:pic>
        <p:nvPicPr>
          <p:cNvPr id="4" name="Kép 3" descr="A képen Grafika, Grafikus tervezés, Betűtípus, clipart látható&#10;&#10;Automatikusan generált leírás">
            <a:extLst>
              <a:ext uri="{FF2B5EF4-FFF2-40B4-BE49-F238E27FC236}">
                <a16:creationId xmlns:a16="http://schemas.microsoft.com/office/drawing/2014/main" id="{809081D0-4590-AD8E-9AE0-E30290F83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01" y="5885612"/>
            <a:ext cx="2479261" cy="758241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8EB6647-F5CD-0507-8BF7-9ABA5EA74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93372"/>
          </a:xfrm>
          <a:prstGeom prst="rect">
            <a:avLst/>
          </a:prstGeom>
        </p:spPr>
      </p:pic>
      <p:pic>
        <p:nvPicPr>
          <p:cNvPr id="3" name="Kép 2" descr="A képen fehér, minta, terv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9B71410-DB75-B502-E087-6C671DBE02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9" t="28169" r="28486" b="28441"/>
          <a:stretch>
            <a:fillRect/>
          </a:stretch>
        </p:blipFill>
        <p:spPr>
          <a:xfrm>
            <a:off x="10069624" y="4728140"/>
            <a:ext cx="1944238" cy="199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72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ba1c3d-a1fa-4e64-b89a-a9d8c0626aa4">
      <Terms xmlns="http://schemas.microsoft.com/office/infopath/2007/PartnerControls"/>
    </lcf76f155ced4ddcb4097134ff3c332f>
    <TaxCatchAll xmlns="dcf994bb-0607-4604-9095-5411b0c22ed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79194C13B566C846B45D5A21D0CE49E6" ma:contentTypeVersion="16" ma:contentTypeDescription="Új dokumentum létrehozása." ma:contentTypeScope="" ma:versionID="c4458a5833ff2fb702052cb36ef2e958">
  <xsd:schema xmlns:xsd="http://www.w3.org/2001/XMLSchema" xmlns:xs="http://www.w3.org/2001/XMLSchema" xmlns:p="http://schemas.microsoft.com/office/2006/metadata/properties" xmlns:ns2="b2ba1c3d-a1fa-4e64-b89a-a9d8c0626aa4" xmlns:ns3="dcf994bb-0607-4604-9095-5411b0c22edd" targetNamespace="http://schemas.microsoft.com/office/2006/metadata/properties" ma:root="true" ma:fieldsID="c2c3ab6e95073252cac9321d8b923d6b" ns2:_="" ns3:_="">
    <xsd:import namespace="b2ba1c3d-a1fa-4e64-b89a-a9d8c0626aa4"/>
    <xsd:import namespace="dcf994bb-0607-4604-9095-5411b0c22edd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ba1c3d-a1fa-4e64-b89a-a9d8c0626aa4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Képcímkék" ma:readOnly="false" ma:fieldId="{5cf76f15-5ced-4ddc-b409-7134ff3c332f}" ma:taxonomyMulti="true" ma:sspId="56fbac46-3314-44fd-91c8-f5a447f76c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f994bb-0607-4604-9095-5411b0c22edd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Osztályozási gyűjtőoszlop" ma:hidden="true" ma:list="{55601e65-2c10-4adb-bc15-864b033b1a7b}" ma:internalName="TaxCatchAll" ma:showField="CatchAllData" ma:web="dcf994bb-0607-4604-9095-5411b0c22e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AAD6E3-07B3-440F-9342-8768F605FC20}">
  <ds:schemaRefs>
    <ds:schemaRef ds:uri="http://schemas.microsoft.com/office/2006/metadata/properties"/>
    <ds:schemaRef ds:uri="http://schemas.microsoft.com/office/infopath/2007/PartnerControls"/>
    <ds:schemaRef ds:uri="b2ba1c3d-a1fa-4e64-b89a-a9d8c0626aa4"/>
    <ds:schemaRef ds:uri="dcf994bb-0607-4604-9095-5411b0c22edd"/>
  </ds:schemaRefs>
</ds:datastoreItem>
</file>

<file path=customXml/itemProps2.xml><?xml version="1.0" encoding="utf-8"?>
<ds:datastoreItem xmlns:ds="http://schemas.openxmlformats.org/officeDocument/2006/customXml" ds:itemID="{B0EA9B25-7CD2-434D-993C-B71F82999D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ba1c3d-a1fa-4e64-b89a-a9d8c0626aa4"/>
    <ds:schemaRef ds:uri="dcf994bb-0607-4604-9095-5411b0c22e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F47B453-2343-4594-AD63-D2A72E67488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54</Words>
  <Application>Microsoft Office PowerPoint</Application>
  <PresentationFormat>Szélesvásznú</PresentationFormat>
  <Paragraphs>9</Paragraphs>
  <Slides>1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Office-téma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Takács Ivett</dc:creator>
  <cp:lastModifiedBy>Gyurgyík Anna</cp:lastModifiedBy>
  <cp:revision>6</cp:revision>
  <dcterms:created xsi:type="dcterms:W3CDTF">2019-09-18T08:22:19Z</dcterms:created>
  <dcterms:modified xsi:type="dcterms:W3CDTF">2026-07-27T13:20:07Z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0x01010079194C13B566C846B45D5A21D0CE49E6</vt:lpwstr>
  </property>
  <property fmtid="{D5CDD505-2E9C-101B-9397-08002B2CF9AE}" pid="3" name="MediaServiceImageTags">
    <vt:lpwstr/>
  </property>
</Properties>
</file>